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3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0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440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0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936F-FCCC-4BC1-993D-12843274B94E}" type="datetimeFigureOut">
              <a:rPr lang="en-US" smtClean="0"/>
              <a:t>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ar/resource/33502535/%D8%A7%D9%84%D8%B9%D9%85%D9%84%D8%A7%D8%AA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Table 5">
            <a:extLst>
              <a:ext uri="{FF2B5EF4-FFF2-40B4-BE49-F238E27FC236}">
                <a16:creationId xmlns:a16="http://schemas.microsoft.com/office/drawing/2014/main" id="{D2E05E9C-3D0A-B00B-19AB-54AFE8932569}"/>
              </a:ext>
            </a:extLst>
          </p:cNvPr>
          <p:cNvGraphicFramePr>
            <a:graphicFrameLocks noGrp="1"/>
          </p:cNvGraphicFramePr>
          <p:nvPr/>
        </p:nvGraphicFramePr>
        <p:xfrm>
          <a:off x="797455" y="1286443"/>
          <a:ext cx="10799420" cy="8020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3173313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226397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Times New Roman (Headings)"/>
                          <a:ea typeface="+mn-ea"/>
                          <a:cs typeface="+mj-cs"/>
                        </a:rPr>
                        <a:t>يرتب العملات النقدية من الأصغر  الى الأكبر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Times New Roman (Headings)"/>
                          <a:ea typeface="+mn-ea"/>
                          <a:cs typeface="+mj-cs"/>
                        </a:rPr>
                        <a:t>يتعامل مع  العملات النقدية بطريقة صحيحة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126" rtl="1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ترتيب العملات </a:t>
                      </a:r>
                    </a:p>
                    <a:p>
                      <a:pPr algn="ctr" rtl="1" fontAlgn="t"/>
                      <a:endParaRPr lang="ar-A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r>
                        <a:rPr lang="ar-AE" sz="1400" kern="1200" dirty="0">
                          <a:solidFill>
                            <a:schemeClr val="tx1"/>
                          </a:solidFill>
                          <a:latin typeface="Times New Roman (Headings)"/>
                          <a:ea typeface="+mn-ea"/>
                          <a:cs typeface="+mj-cs"/>
                        </a:rPr>
                        <a:t>يدير شؤونة المالية </a:t>
                      </a:r>
                      <a:endParaRPr lang="en-GB" sz="1400" kern="1200" dirty="0">
                        <a:solidFill>
                          <a:schemeClr val="tx1"/>
                        </a:solidFill>
                        <a:latin typeface="Times New Roman (Headings)"/>
                        <a:ea typeface="+mn-ea"/>
                        <a:cs typeface="+mj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1381A3C9-9A27-C245-BC97-44A3E2EBAE60}"/>
              </a:ext>
            </a:extLst>
          </p:cNvPr>
          <p:cNvSpPr txBox="1"/>
          <p:nvPr/>
        </p:nvSpPr>
        <p:spPr>
          <a:xfrm>
            <a:off x="9979793" y="382448"/>
            <a:ext cx="1704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AE" sz="2400" b="1" dirty="0"/>
              <a:t>الدرس الخامس</a:t>
            </a:r>
            <a:endParaRPr lang="en-US" sz="24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15996D-EA04-6C8F-DD1E-DE91BEAD8615}"/>
              </a:ext>
            </a:extLst>
          </p:cNvPr>
          <p:cNvSpPr txBox="1"/>
          <p:nvPr/>
        </p:nvSpPr>
        <p:spPr>
          <a:xfrm>
            <a:off x="9276108" y="2336138"/>
            <a:ext cx="58605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FillTx/>
                <a:latin typeface="+mj-lt"/>
                <a:ea typeface="+mj-ea"/>
                <a:cs typeface="+mj-cs"/>
                <a:sym typeface="Calibri"/>
              </a:rPr>
              <a:t>نشاط  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B2CA129-EC45-332A-BCF9-0D58185429B7}"/>
              </a:ext>
            </a:extLst>
          </p:cNvPr>
          <p:cNvSpPr txBox="1"/>
          <p:nvPr/>
        </p:nvSpPr>
        <p:spPr>
          <a:xfrm>
            <a:off x="3048000" y="3248344"/>
            <a:ext cx="6096000" cy="923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https://wordwall.net/ar/resource/33502535/%D8%A7%D9%84%D8%B9%D9%85%D9%84%D8%A7%D8%AA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5007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35" ma:contentTypeDescription="Create a new document." ma:contentTypeScope="" ma:versionID="2ddfac1e7fef6f9eac1388f6f20497de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576f1197e9d1da43de699ee67ed933dc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40" nillable="true" ma:displayName="Length (seconds)" ma:internalName="MediaLengthInSeconds" ma:readOnly="true">
      <xsd:simpleType>
        <xsd:restriction base="dms:Unknow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0860e916-1933-4f54-bf75-902e7a9d18bb" xsi:nil="true"/>
    <Has_Teacher_Only_SectionGroup xmlns="0860e916-1933-4f54-bf75-902e7a9d18bb" xsi:nil="true"/>
    <NotebookType xmlns="0860e916-1933-4f54-bf75-902e7a9d18bb" xsi:nil="true"/>
    <Is_Collaboration_Space_Locked xmlns="0860e916-1933-4f54-bf75-902e7a9d18bb" xsi:nil="true"/>
    <_activity xmlns="0860e916-1933-4f54-bf75-902e7a9d18bb" xsi:nil="true"/>
    <FolderType xmlns="0860e916-1933-4f54-bf75-902e7a9d18bb" xsi:nil="true"/>
    <Owner xmlns="0860e916-1933-4f54-bf75-902e7a9d18bb">
      <UserInfo>
        <DisplayName/>
        <AccountId xsi:nil="true"/>
        <AccountType/>
      </UserInfo>
    </Owner>
    <Teachers xmlns="0860e916-1933-4f54-bf75-902e7a9d18bb">
      <UserInfo>
        <DisplayName/>
        <AccountId xsi:nil="true"/>
        <AccountType/>
      </UserInfo>
    </Teachers>
    <Distribution_Groups xmlns="0860e916-1933-4f54-bf75-902e7a9d18bb" xsi:nil="true"/>
    <Invited_Teachers xmlns="0860e916-1933-4f54-bf75-902e7a9d18bb" xsi:nil="true"/>
    <IsNotebookLocked xmlns="0860e916-1933-4f54-bf75-902e7a9d18bb" xsi:nil="true"/>
    <AppVersion xmlns="0860e916-1933-4f54-bf75-902e7a9d18bb" xsi:nil="true"/>
    <TeamsChannelId xmlns="0860e916-1933-4f54-bf75-902e7a9d18bb" xsi:nil="true"/>
    <Invited_Students xmlns="0860e916-1933-4f54-bf75-902e7a9d18bb" xsi:nil="true"/>
    <Templates xmlns="0860e916-1933-4f54-bf75-902e7a9d18bb" xsi:nil="true"/>
    <Self_Registration_Enabled xmlns="0860e916-1933-4f54-bf75-902e7a9d18bb" xsi:nil="true"/>
    <CultureName xmlns="0860e916-1933-4f54-bf75-902e7a9d18bb" xsi:nil="true"/>
    <Students xmlns="0860e916-1933-4f54-bf75-902e7a9d18bb">
      <UserInfo>
        <DisplayName/>
        <AccountId xsi:nil="true"/>
        <AccountType/>
      </UserInfo>
    </Students>
    <LMS_Mappings xmlns="0860e916-1933-4f54-bf75-902e7a9d18bb" xsi:nil="true"/>
    <Math_Settings xmlns="0860e916-1933-4f54-bf75-902e7a9d18bb" xsi:nil="true"/>
    <Student_Groups xmlns="0860e916-1933-4f54-bf75-902e7a9d18bb">
      <UserInfo>
        <DisplayName/>
        <AccountId xsi:nil="true"/>
        <AccountType/>
      </UserInfo>
    </Student_Groups>
  </documentManagement>
</p:properties>
</file>

<file path=customXml/itemProps1.xml><?xml version="1.0" encoding="utf-8"?>
<ds:datastoreItem xmlns:ds="http://schemas.openxmlformats.org/officeDocument/2006/customXml" ds:itemID="{DB0FA152-9829-4567-AB4E-4EA18F0D773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32C7810-CDFF-4E39-A431-ABE5F7E834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3B7C58-FF97-49DE-81B2-B1FEEBA57D45}">
  <ds:schemaRefs>
    <ds:schemaRef ds:uri="http://schemas.microsoft.com/office/2006/metadata/properties"/>
    <ds:schemaRef ds:uri="http://purl.org/dc/elements/1.1/"/>
    <ds:schemaRef ds:uri="0860e916-1933-4f54-bf75-902e7a9d18bb"/>
    <ds:schemaRef ds:uri="c1803469-1359-4921-b8b2-4aa11e6de6e4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59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 (Headings)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SAEED HAMAD AL SHAMSI</dc:creator>
  <cp:lastModifiedBy>aisha alshamsi</cp:lastModifiedBy>
  <cp:revision>8</cp:revision>
  <dcterms:created xsi:type="dcterms:W3CDTF">2023-06-15T05:18:53Z</dcterms:created>
  <dcterms:modified xsi:type="dcterms:W3CDTF">2024-01-07T15:30:42Z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