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40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33502535/%D8%A7%D9%84%D8%B9%D9%85%D9%84%D8%A7%D8%A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D2E05E9C-3D0A-B00B-19AB-54AFE8932569}"/>
              </a:ext>
            </a:extLst>
          </p:cNvPr>
          <p:cNvGraphicFramePr>
            <a:graphicFrameLocks noGrp="1"/>
          </p:cNvGraphicFramePr>
          <p:nvPr/>
        </p:nvGraphicFramePr>
        <p:xfrm>
          <a:off x="797455" y="1286443"/>
          <a:ext cx="10799420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17331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2639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يرتب العملات النقدية من الأصغر  الى الأكبر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يتعامل مع  العملات النقدية بطريقة صحيحة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ترتيب العملات </a:t>
                      </a:r>
                    </a:p>
                    <a:p>
                      <a:pPr algn="ctr" rtl="1" fontAlgn="t"/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Times New Roman (Headings)"/>
                          <a:ea typeface="+mn-ea"/>
                          <a:cs typeface="+mj-cs"/>
                        </a:rPr>
                        <a:t>يدير شؤونة المالية 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Times New Roman (Headings)"/>
                        <a:ea typeface="+mn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381A3C9-9A27-C245-BC97-44A3E2EBAE60}"/>
              </a:ext>
            </a:extLst>
          </p:cNvPr>
          <p:cNvSpPr txBox="1"/>
          <p:nvPr/>
        </p:nvSpPr>
        <p:spPr>
          <a:xfrm>
            <a:off x="9979793" y="382448"/>
            <a:ext cx="1704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sz="2400" b="1" dirty="0"/>
              <a:t>الدرس الخامس</a:t>
            </a:r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5996D-EA04-6C8F-DD1E-DE91BEAD8615}"/>
              </a:ext>
            </a:extLst>
          </p:cNvPr>
          <p:cNvSpPr txBox="1"/>
          <p:nvPr/>
        </p:nvSpPr>
        <p:spPr>
          <a:xfrm>
            <a:off x="9276108" y="2336138"/>
            <a:ext cx="5860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FillTx/>
                <a:latin typeface="+mj-lt"/>
                <a:ea typeface="+mj-ea"/>
                <a:cs typeface="+mj-cs"/>
                <a:sym typeface="Calibri"/>
              </a:rPr>
              <a:t>نشاط  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2CA129-EC45-332A-BCF9-0D58185429B7}"/>
              </a:ext>
            </a:extLst>
          </p:cNvPr>
          <p:cNvSpPr txBox="1"/>
          <p:nvPr/>
        </p:nvSpPr>
        <p:spPr>
          <a:xfrm>
            <a:off x="3048000" y="3248344"/>
            <a:ext cx="60960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https://wordwall.net/ar/resource/33502535/%D8%A7%D9%84%D8%B9%D9%85%D9%84%D8%A7%D8%AA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0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http://purl.org/dc/elements/1.1/"/>
    <ds:schemaRef ds:uri="0860e916-1933-4f54-bf75-902e7a9d18bb"/>
    <ds:schemaRef ds:uri="c1803469-1359-4921-b8b2-4aa11e6de6e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 (Headings)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8</cp:revision>
  <dcterms:created xsi:type="dcterms:W3CDTF">2023-06-15T05:18:53Z</dcterms:created>
  <dcterms:modified xsi:type="dcterms:W3CDTF">2024-01-07T15:30:42Z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